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4" r:id="rId9"/>
    <p:sldId id="263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E47D-DE2B-4BFB-B5A1-AF3E0DB6022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13A6-6035-43D7-880D-5AE13651E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18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0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1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08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68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0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6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9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080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0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4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65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8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23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09F004-9EBF-45A4-94B9-D1F2D36A89B7}" type="datetimeFigureOut">
              <a:rPr lang="hu-HU" smtClean="0"/>
              <a:t>2025. 10. 13.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067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rello.com/b/hM2N6foj/2025-szfm-tabl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cuteled/2025-SZF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600" b="1" dirty="0"/>
              <a:t>2025 SZFM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GROUP 3 PROJEKTMUNKA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sz="1800" i="1" dirty="0"/>
              <a:t>Koszta Félix, Erdélyi Péter, Dániel Magyar, </a:t>
            </a:r>
            <a:r>
              <a:rPr lang="hu-HU" sz="1800" i="1" dirty="0" err="1"/>
              <a:t>Hoszpodár</a:t>
            </a:r>
            <a:r>
              <a:rPr lang="hu-HU" sz="1800" i="1" dirty="0"/>
              <a:t> Patrik</a:t>
            </a:r>
          </a:p>
        </p:txBody>
      </p:sp>
    </p:spTree>
    <p:extLst>
      <p:ext uri="{BB962C8B-B14F-4D97-AF65-F5344CB8AC3E}">
        <p14:creationId xmlns:p14="http://schemas.microsoft.com/office/powerpoint/2010/main" val="357800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2A63E682-06FF-5D4A-B5FB-F41D4886E48C}"/>
              </a:ext>
            </a:extLst>
          </p:cNvPr>
          <p:cNvSpPr txBox="1"/>
          <p:nvPr/>
        </p:nvSpPr>
        <p:spPr>
          <a:xfrm>
            <a:off x="857839" y="1452041"/>
            <a:ext cx="869622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űrlapon keresztül küldhetnek üzenetet a weboldalról.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Az űrlap JavaScript segítségével POST kérést küld a /</a:t>
            </a:r>
            <a:r>
              <a:rPr lang="hu-HU" dirty="0" err="1"/>
              <a:t>api</a:t>
            </a:r>
            <a:r>
              <a:rPr lang="hu-HU" dirty="0"/>
              <a:t>/</a:t>
            </a:r>
            <a:r>
              <a:rPr lang="hu-HU" dirty="0" err="1"/>
              <a:t>contact</a:t>
            </a:r>
            <a:r>
              <a:rPr lang="hu-HU" dirty="0"/>
              <a:t> végpontra.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backend oldalon a </a:t>
            </a:r>
            <a:r>
              <a:rPr lang="hu-HU" dirty="0" err="1"/>
              <a:t>ContactController</a:t>
            </a:r>
            <a:r>
              <a:rPr lang="hu-HU" dirty="0"/>
              <a:t> feldolgozza az adatokat: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Mentésre kerül egy </a:t>
            </a:r>
            <a:r>
              <a:rPr lang="hu-HU" dirty="0" err="1"/>
              <a:t>SupportMSG</a:t>
            </a:r>
            <a:r>
              <a:rPr lang="hu-HU" dirty="0"/>
              <a:t> objektum az adatbázisba (név, e-mail, üzenet, időpont).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Sikeres mentés után a kliens „Üzenet sikeresen elküldve!” visszajelzést kap.</a:t>
            </a:r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0809BB-195A-8455-B057-CAC1E50AA850}"/>
              </a:ext>
            </a:extLst>
          </p:cNvPr>
          <p:cNvSpPr txBox="1"/>
          <p:nvPr/>
        </p:nvSpPr>
        <p:spPr>
          <a:xfrm>
            <a:off x="5205952" y="732867"/>
            <a:ext cx="1786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Kapcsolat</a:t>
            </a:r>
            <a:endParaRPr lang="en-US" sz="32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2E9D40D-696E-C423-54EC-AD0EF403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779" y="3217709"/>
            <a:ext cx="4438442" cy="2907424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850C327-9C60-F0DC-DBFD-290107EDE93B}"/>
              </a:ext>
            </a:extLst>
          </p:cNvPr>
          <p:cNvSpPr txBox="1"/>
          <p:nvPr/>
        </p:nvSpPr>
        <p:spPr>
          <a:xfrm>
            <a:off x="8436077" y="575580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</a:t>
            </a:r>
            <a:r>
              <a:rPr lang="en-US" dirty="0" err="1"/>
              <a:t>kérés</a:t>
            </a:r>
            <a:r>
              <a:rPr lang="en-US" dirty="0"/>
              <a:t> </a:t>
            </a:r>
            <a:r>
              <a:rPr lang="en-US" dirty="0" err="1"/>
              <a:t>küldése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4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DC93C4C-D159-4D99-89A0-B93C5B1D5C68}"/>
              </a:ext>
            </a:extLst>
          </p:cNvPr>
          <p:cNvSpPr txBox="1"/>
          <p:nvPr/>
        </p:nvSpPr>
        <p:spPr>
          <a:xfrm>
            <a:off x="3673574" y="953729"/>
            <a:ext cx="484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Perzisztencia</a:t>
            </a:r>
            <a:r>
              <a:rPr lang="en-US" sz="3600" dirty="0"/>
              <a:t>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Adatbázis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D58E43D-23D6-384A-9C93-24915DA2ADDE}"/>
              </a:ext>
            </a:extLst>
          </p:cNvPr>
          <p:cNvSpPr txBox="1"/>
          <p:nvPr/>
        </p:nvSpPr>
        <p:spPr>
          <a:xfrm>
            <a:off x="1061884" y="2175356"/>
            <a:ext cx="443743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b="1" dirty="0"/>
              <a:t>SQLite </a:t>
            </a:r>
            <a:r>
              <a:rPr lang="en-US" b="1" dirty="0" err="1"/>
              <a:t>adatbázist</a:t>
            </a:r>
            <a:r>
              <a:rPr lang="en-US" dirty="0"/>
              <a:t> </a:t>
            </a:r>
            <a:r>
              <a:rPr lang="en-US" dirty="0" err="1"/>
              <a:t>használ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kapcsolatot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application.properties</a:t>
            </a:r>
            <a:br>
              <a:rPr lang="en-US" dirty="0"/>
            </a:br>
            <a:r>
              <a:rPr lang="en-US" dirty="0" err="1"/>
              <a:t>konfigurálja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b="1" dirty="0" err="1"/>
              <a:t>adatperzisztenciát</a:t>
            </a:r>
            <a:r>
              <a:rPr lang="en-US" dirty="0"/>
              <a:t> a </a:t>
            </a:r>
            <a:r>
              <a:rPr lang="en-US" b="1" dirty="0"/>
              <a:t>Spring Data JPA</a:t>
            </a:r>
            <a:br>
              <a:rPr lang="en-US" b="1" dirty="0"/>
            </a:br>
            <a:r>
              <a:rPr lang="en-US" dirty="0" err="1"/>
              <a:t>kezeli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entitások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táblákká</a:t>
            </a:r>
            <a:r>
              <a:rPr lang="en-US" dirty="0"/>
              <a:t> </a:t>
            </a:r>
            <a:r>
              <a:rPr lang="en-US" dirty="0" err="1"/>
              <a:t>alakulnak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 err="1"/>
              <a:t>spring.jpa.hibernate.ddl</a:t>
            </a:r>
            <a:r>
              <a:rPr lang="en-US" b="1" dirty="0"/>
              <a:t>-auto=update</a:t>
            </a:r>
            <a:br>
              <a:rPr lang="en-US" dirty="0"/>
            </a:br>
            <a:r>
              <a:rPr lang="en-US" dirty="0" err="1"/>
              <a:t>beállításnak</a:t>
            </a:r>
            <a:r>
              <a:rPr lang="en-US" dirty="0"/>
              <a:t> </a:t>
            </a:r>
            <a:r>
              <a:rPr lang="en-US" dirty="0" err="1"/>
              <a:t>köszönhetően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</a:t>
            </a:r>
            <a:br>
              <a:rPr lang="en-US" dirty="0"/>
            </a:br>
            <a:r>
              <a:rPr lang="en-US" b="1" dirty="0" err="1"/>
              <a:t>automatikusan</a:t>
            </a:r>
            <a:r>
              <a:rPr lang="en-US" b="1" dirty="0"/>
              <a:t> </a:t>
            </a:r>
            <a:r>
              <a:rPr lang="en-US" b="1" dirty="0" err="1"/>
              <a:t>frissül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entitások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2AA505AC-1DC5-F288-A658-D874F9D77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904" y="2615430"/>
            <a:ext cx="5311043" cy="2012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3705401-DA4B-3400-B6B2-AF39F58A8FE1}"/>
              </a:ext>
            </a:extLst>
          </p:cNvPr>
          <p:cNvSpPr txBox="1"/>
          <p:nvPr/>
        </p:nvSpPr>
        <p:spPr>
          <a:xfrm>
            <a:off x="6970661" y="4699124"/>
            <a:ext cx="309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application.properties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493EFF9-72BC-B516-AEE5-DF86B602F440}"/>
              </a:ext>
            </a:extLst>
          </p:cNvPr>
          <p:cNvSpPr txBox="1"/>
          <p:nvPr/>
        </p:nvSpPr>
        <p:spPr>
          <a:xfrm>
            <a:off x="3684923" y="3044279"/>
            <a:ext cx="4822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Kérdések</a:t>
            </a:r>
            <a:r>
              <a:rPr lang="en-US" sz="4400" dirty="0"/>
              <a:t> </a:t>
            </a:r>
            <a:r>
              <a:rPr lang="en-US" sz="4400" dirty="0" err="1"/>
              <a:t>és</a:t>
            </a:r>
            <a:r>
              <a:rPr lang="en-US" sz="4400" dirty="0"/>
              <a:t> </a:t>
            </a:r>
            <a:r>
              <a:rPr lang="en-US" sz="4400" dirty="0" err="1"/>
              <a:t>válaszok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7497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D05EF1-543B-C32A-EDB5-BBB4AEFC455E}"/>
              </a:ext>
            </a:extLst>
          </p:cNvPr>
          <p:cNvSpPr txBox="1"/>
          <p:nvPr/>
        </p:nvSpPr>
        <p:spPr>
          <a:xfrm>
            <a:off x="3454603" y="3044279"/>
            <a:ext cx="528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Köszönöm</a:t>
            </a:r>
            <a:r>
              <a:rPr lang="en-US" sz="4400" dirty="0"/>
              <a:t> a </a:t>
            </a:r>
            <a:r>
              <a:rPr lang="en-US" sz="4400" dirty="0" err="1"/>
              <a:t>figyelmet</a:t>
            </a:r>
            <a:r>
              <a:rPr lang="en-U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309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Elképzelés ötlet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295402" y="2795954"/>
            <a:ext cx="925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Az eredeti koncepció, hogy egy </a:t>
            </a:r>
            <a:r>
              <a:rPr lang="hu-HU" dirty="0" err="1"/>
              <a:t>Wolt</a:t>
            </a:r>
            <a:r>
              <a:rPr lang="hu-HU" dirty="0"/>
              <a:t>/</a:t>
            </a:r>
            <a:r>
              <a:rPr lang="hu-HU" dirty="0" err="1"/>
              <a:t>Foodora</a:t>
            </a:r>
            <a:r>
              <a:rPr lang="hu-HU" dirty="0"/>
              <a:t> másolatot hozzunk létre. Ahol ételt/italt lehet rendelni</a:t>
            </a:r>
          </a:p>
          <a:p>
            <a:r>
              <a:rPr lang="hu-HU" dirty="0"/>
              <a:t>Különböző feladóktól(éttermi szolgáltatóktól)</a:t>
            </a:r>
          </a:p>
        </p:txBody>
      </p:sp>
      <p:sp>
        <p:nvSpPr>
          <p:cNvPr id="5" name="Téglalap 4"/>
          <p:cNvSpPr/>
          <p:nvPr/>
        </p:nvSpPr>
        <p:spPr>
          <a:xfrm>
            <a:off x="138039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Üzemeltetési lehetőség</a:t>
            </a:r>
          </a:p>
        </p:txBody>
      </p:sp>
      <p:cxnSp>
        <p:nvCxnSpPr>
          <p:cNvPr id="7" name="Egyenes összekötő nyíllal 6"/>
          <p:cNvCxnSpPr>
            <a:stCxn id="5" idx="3"/>
          </p:cNvCxnSpPr>
          <p:nvPr/>
        </p:nvCxnSpPr>
        <p:spPr>
          <a:xfrm>
            <a:off x="331470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4677508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Piaci lehetőség</a:t>
            </a:r>
          </a:p>
        </p:txBody>
      </p:sp>
      <p:cxnSp>
        <p:nvCxnSpPr>
          <p:cNvPr id="11" name="Egyenes összekötő nyíllal 10"/>
          <p:cNvCxnSpPr>
            <a:stCxn id="10" idx="3"/>
          </p:cNvCxnSpPr>
          <p:nvPr/>
        </p:nvCxnSpPr>
        <p:spPr>
          <a:xfrm>
            <a:off x="6611816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églalap 11"/>
          <p:cNvSpPr/>
          <p:nvPr/>
        </p:nvSpPr>
        <p:spPr>
          <a:xfrm>
            <a:off x="797462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Felhasználói felület</a:t>
            </a:r>
          </a:p>
        </p:txBody>
      </p:sp>
      <p:cxnSp>
        <p:nvCxnSpPr>
          <p:cNvPr id="13" name="Egyenes összekötő nyíllal 12"/>
          <p:cNvCxnSpPr>
            <a:stCxn id="12" idx="3"/>
          </p:cNvCxnSpPr>
          <p:nvPr/>
        </p:nvCxnSpPr>
        <p:spPr>
          <a:xfrm>
            <a:off x="990893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Tervezett első soros ötletek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Bejelentkezés -&gt; felhasználói fiók (létrehozás/törlés és egyéb menedzsment)</a:t>
            </a:r>
          </a:p>
          <a:p>
            <a:r>
              <a:rPr lang="hu-HU" dirty="0"/>
              <a:t>Különböző felhasználói szerepkörök</a:t>
            </a:r>
          </a:p>
          <a:p>
            <a:r>
              <a:rPr lang="hu-HU" dirty="0"/>
              <a:t>Adminisztrációs felület</a:t>
            </a:r>
          </a:p>
          <a:p>
            <a:r>
              <a:rPr lang="hu-HU" dirty="0"/>
              <a:t>Dinamikus skálázhatóság</a:t>
            </a:r>
          </a:p>
          <a:p>
            <a:r>
              <a:rPr lang="hu-HU" dirty="0"/>
              <a:t>Adatvédelmi irányelvek</a:t>
            </a:r>
          </a:p>
          <a:p>
            <a:r>
              <a:rPr lang="hu-HU" dirty="0"/>
              <a:t>Kész piac képes termék koncepció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47" y="3677074"/>
            <a:ext cx="3950350" cy="1968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53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879DE-6E80-FD69-D280-052C71A6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</a:t>
            </a:r>
            <a:r>
              <a:rPr lang="en-US" dirty="0" err="1"/>
              <a:t>tábla</a:t>
            </a:r>
            <a:r>
              <a:rPr lang="en-US" dirty="0"/>
              <a:t> - 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47DFE-DDE8-1503-8FD2-EA9FFE73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https://trello.com/b/hM2N6foj/2025-szfm-tabla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C64AB-786B-8C40-D8D6-B4DF8C51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9" y="3172573"/>
            <a:ext cx="5380380" cy="2554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518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65E72A-3E80-F46A-D3A9-A5EFEF6B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983AFA-B911-1A2C-9C15-8F32237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https://github.com/cucuteled/2025-SZFM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3844CC-AC0E-5096-9812-FBE86F55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550" y="3122139"/>
            <a:ext cx="5758897" cy="2753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10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D60D2E4-D879-C0CC-CC18-F8AA16304F1F}"/>
              </a:ext>
            </a:extLst>
          </p:cNvPr>
          <p:cNvSpPr txBox="1"/>
          <p:nvPr/>
        </p:nvSpPr>
        <p:spPr>
          <a:xfrm>
            <a:off x="820132" y="1517714"/>
            <a:ext cx="52758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azonosítását JSON Web </a:t>
            </a:r>
            <a:r>
              <a:rPr lang="hu-HU" dirty="0" err="1"/>
              <a:t>Token</a:t>
            </a:r>
            <a:r>
              <a:rPr lang="hu-HU" dirty="0"/>
              <a:t> (JWT) segítségével végezzük.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Bejelentkezéskor a backend JWT </a:t>
            </a:r>
            <a:r>
              <a:rPr lang="hu-HU" dirty="0" err="1"/>
              <a:t>tokent</a:t>
            </a:r>
            <a:r>
              <a:rPr lang="hu-HU" dirty="0"/>
              <a:t> generál, amit HTTP-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cookie</a:t>
            </a:r>
            <a:r>
              <a:rPr lang="hu-HU" dirty="0"/>
              <a:t>-ban tárolunk a kliens oldalon.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Minden későbbi kérésnél a szerver ellenőrzi a </a:t>
            </a:r>
            <a:r>
              <a:rPr lang="hu-HU" dirty="0" err="1"/>
              <a:t>token</a:t>
            </a:r>
            <a:r>
              <a:rPr lang="hu-HU" dirty="0"/>
              <a:t> érvényességét, így nincs szükség szerveroldali session kezelésre (</a:t>
            </a:r>
            <a:r>
              <a:rPr lang="hu-HU" dirty="0" err="1"/>
              <a:t>stateless</a:t>
            </a:r>
            <a:r>
              <a:rPr lang="hu-HU" dirty="0"/>
              <a:t> működés).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JwtAuthenticationFilter</a:t>
            </a:r>
            <a:r>
              <a:rPr lang="hu-HU" dirty="0"/>
              <a:t> a bejövő kéréseknél ellenőrzi a </a:t>
            </a:r>
            <a:r>
              <a:rPr lang="hu-HU" dirty="0" err="1"/>
              <a:t>cookie</a:t>
            </a:r>
            <a:r>
              <a:rPr lang="hu-HU" dirty="0"/>
              <a:t>-ban lévő </a:t>
            </a:r>
            <a:r>
              <a:rPr lang="hu-HU" dirty="0" err="1"/>
              <a:t>tokent</a:t>
            </a:r>
            <a:r>
              <a:rPr lang="hu-HU" dirty="0"/>
              <a:t>, és ha az érvényes, beállítja a felhasználói kontextust.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Kijelentkezéskor a szerver törli a JWT </a:t>
            </a:r>
            <a:r>
              <a:rPr lang="hu-HU" dirty="0" err="1"/>
              <a:t>cookie</a:t>
            </a:r>
            <a:r>
              <a:rPr lang="hu-HU" dirty="0"/>
              <a:t>-t, ezzel érvényteleníti a munkamenetet.</a:t>
            </a:r>
            <a:endParaRPr lang="en-US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JWT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8E8F324-A048-267D-ED26-25E8635E9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706" y="1517714"/>
            <a:ext cx="5366162" cy="3752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CE1D2B73-8B96-9051-4EC4-D1B85FACACDC}"/>
              </a:ext>
            </a:extLst>
          </p:cNvPr>
          <p:cNvSpPr txBox="1"/>
          <p:nvPr/>
        </p:nvSpPr>
        <p:spPr>
          <a:xfrm>
            <a:off x="7103327" y="5340286"/>
            <a:ext cx="32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JwtAuthenticationFilter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7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3B26624-6937-51BC-48B1-90F925E4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19" y="2300963"/>
            <a:ext cx="6520293" cy="3078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C55590E-3582-E710-73D6-764C8D88B30E}"/>
              </a:ext>
            </a:extLst>
          </p:cNvPr>
          <p:cNvSpPr txBox="1"/>
          <p:nvPr/>
        </p:nvSpPr>
        <p:spPr>
          <a:xfrm>
            <a:off x="3909856" y="970960"/>
            <a:ext cx="437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Felhasználói</a:t>
            </a:r>
            <a:r>
              <a:rPr lang="en-US" sz="3600" dirty="0"/>
              <a:t> </a:t>
            </a:r>
            <a:r>
              <a:rPr lang="en-US" sz="3600" dirty="0" err="1"/>
              <a:t>beállítások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FA28C42-C06F-6009-8F2E-5509FA2168AE}"/>
              </a:ext>
            </a:extLst>
          </p:cNvPr>
          <p:cNvSpPr txBox="1"/>
          <p:nvPr/>
        </p:nvSpPr>
        <p:spPr>
          <a:xfrm>
            <a:off x="980388" y="2055043"/>
            <a:ext cx="51156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adatok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Kupon</a:t>
            </a:r>
            <a:r>
              <a:rPr lang="en-US" dirty="0"/>
              <a:t> &amp; </a:t>
            </a:r>
            <a:r>
              <a:rPr lang="en-US" dirty="0" err="1"/>
              <a:t>Kreditek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Rendeléseim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Támogatás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segítségkérés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Adatvédelem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biztonság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Kijelentkezés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Fiók </a:t>
            </a:r>
            <a:r>
              <a:rPr lang="en-US" dirty="0" err="1"/>
              <a:t>törlése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5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CCB99A-3D9F-BF1B-7752-30ED40B08A70}"/>
              </a:ext>
            </a:extLst>
          </p:cNvPr>
          <p:cNvSpPr txBox="1"/>
          <p:nvPr/>
        </p:nvSpPr>
        <p:spPr>
          <a:xfrm>
            <a:off x="4710331" y="1022808"/>
            <a:ext cx="2771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Étel </a:t>
            </a:r>
            <a:r>
              <a:rPr lang="en-US" sz="3200" dirty="0" err="1"/>
              <a:t>kiválasztása</a:t>
            </a:r>
            <a:endParaRPr lang="en-US" sz="3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8DFA111-2152-934E-8F4F-F50B20CE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68" y="1990491"/>
            <a:ext cx="8135662" cy="3844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712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27B21C6-7602-B64E-7E02-19D38DF6C1DE}"/>
              </a:ext>
            </a:extLst>
          </p:cNvPr>
          <p:cNvSpPr txBox="1"/>
          <p:nvPr/>
        </p:nvSpPr>
        <p:spPr>
          <a:xfrm>
            <a:off x="4371521" y="852396"/>
            <a:ext cx="344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Kosár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Rendelés</a:t>
            </a:r>
            <a:endParaRPr lang="en-US" sz="36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92AD0B9-AACA-2EE4-5960-9062C6624718}"/>
              </a:ext>
            </a:extLst>
          </p:cNvPr>
          <p:cNvSpPr txBox="1"/>
          <p:nvPr/>
        </p:nvSpPr>
        <p:spPr>
          <a:xfrm>
            <a:off x="1112363" y="2351270"/>
            <a:ext cx="710662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tartalma</a:t>
            </a:r>
            <a:r>
              <a:rPr lang="en-US" dirty="0"/>
              <a:t> </a:t>
            </a:r>
            <a:r>
              <a:rPr lang="en-US" dirty="0" err="1"/>
              <a:t>felhasználónként</a:t>
            </a:r>
            <a:br>
              <a:rPr lang="en-US" dirty="0"/>
            </a:br>
            <a:r>
              <a:rPr lang="en-US" dirty="0" err="1"/>
              <a:t>elkülönítve</a:t>
            </a:r>
            <a:r>
              <a:rPr lang="en-US" dirty="0"/>
              <a:t> </a:t>
            </a:r>
            <a:r>
              <a:rPr lang="en-US" dirty="0" err="1"/>
              <a:t>tárolódik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adatbázisban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backend: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kiszámolja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összárat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alkalmazza</a:t>
            </a:r>
            <a:r>
              <a:rPr lang="en-US" dirty="0"/>
              <a:t> a </a:t>
            </a:r>
            <a:r>
              <a:rPr lang="en-US" b="1" dirty="0" err="1"/>
              <a:t>kiválasztott</a:t>
            </a:r>
            <a:r>
              <a:rPr lang="en-US" b="1" dirty="0"/>
              <a:t> </a:t>
            </a:r>
            <a:r>
              <a:rPr lang="en-US" b="1" dirty="0" err="1"/>
              <a:t>kuponokat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hozzáadja</a:t>
            </a:r>
            <a:r>
              <a:rPr lang="en-US" dirty="0"/>
              <a:t> a </a:t>
            </a:r>
            <a:r>
              <a:rPr lang="en-US" b="1" dirty="0" err="1"/>
              <a:t>szállítási</a:t>
            </a:r>
            <a:r>
              <a:rPr lang="en-US" b="1" dirty="0"/>
              <a:t> </a:t>
            </a:r>
            <a:r>
              <a:rPr lang="en-US" b="1" dirty="0" err="1"/>
              <a:t>díjat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megadása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a </a:t>
            </a:r>
            <a:r>
              <a:rPr lang="en-US" b="1" dirty="0" err="1"/>
              <a:t>rendelés</a:t>
            </a:r>
            <a:r>
              <a:rPr lang="en-US" dirty="0"/>
              <a:t> </a:t>
            </a:r>
            <a:r>
              <a:rPr lang="en-US" b="1" dirty="0" err="1"/>
              <a:t>gomb</a:t>
            </a:r>
            <a:r>
              <a:rPr lang="en-US" dirty="0"/>
              <a:t> </a:t>
            </a:r>
            <a:r>
              <a:rPr lang="en-US" dirty="0" err="1"/>
              <a:t>megjelenik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leadott</a:t>
            </a:r>
            <a:r>
              <a:rPr lang="en-US" dirty="0"/>
              <a:t> </a:t>
            </a:r>
            <a:r>
              <a:rPr lang="en-US" dirty="0" err="1"/>
              <a:t>rendelés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kuponok</a:t>
            </a:r>
            <a:r>
              <a:rPr lang="en-US" dirty="0"/>
              <a:t> </a:t>
            </a:r>
            <a:r>
              <a:rPr lang="en-US" dirty="0" err="1"/>
              <a:t>felhasználtnak</a:t>
            </a:r>
            <a:r>
              <a:rPr lang="en-US" dirty="0"/>
              <a:t> </a:t>
            </a:r>
            <a:r>
              <a:rPr lang="en-US" dirty="0" err="1"/>
              <a:t>jelölődnek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kiürül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megtekintheti</a:t>
            </a:r>
            <a:r>
              <a:rPr lang="en-US" dirty="0"/>
              <a:t> a </a:t>
            </a:r>
            <a:r>
              <a:rPr lang="en-US" dirty="0" err="1"/>
              <a:t>korábbi</a:t>
            </a:r>
            <a:r>
              <a:rPr lang="en-US" dirty="0"/>
              <a:t> </a:t>
            </a:r>
            <a:r>
              <a:rPr lang="en-US" dirty="0" err="1"/>
              <a:t>rendeléseit</a:t>
            </a:r>
            <a:r>
              <a:rPr lang="en-US" dirty="0"/>
              <a:t> a /</a:t>
            </a:r>
            <a:r>
              <a:rPr lang="en-US" dirty="0" err="1"/>
              <a:t>myorders</a:t>
            </a:r>
            <a:r>
              <a:rPr lang="en-US" dirty="0"/>
              <a:t> </a:t>
            </a:r>
            <a:r>
              <a:rPr lang="en-US" dirty="0" err="1"/>
              <a:t>végponton</a:t>
            </a:r>
            <a:r>
              <a:rPr lang="en-US" dirty="0"/>
              <a:t>.</a:t>
            </a:r>
          </a:p>
        </p:txBody>
      </p:sp>
      <p:pic>
        <p:nvPicPr>
          <p:cNvPr id="4" name="Kép 3" descr="A képen szöveg, elektronika, képernyőkép, szoftver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AB04AC6-465E-0A73-E81D-ACD0A99B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438" y="1782908"/>
            <a:ext cx="4758521" cy="2998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9641159D-ECCA-E4A6-5BF3-AD4DA353915B}"/>
              </a:ext>
            </a:extLst>
          </p:cNvPr>
          <p:cNvSpPr txBox="1"/>
          <p:nvPr/>
        </p:nvSpPr>
        <p:spPr>
          <a:xfrm>
            <a:off x="8815395" y="4781747"/>
            <a:ext cx="2436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addToCart</a:t>
            </a:r>
            <a:r>
              <a:rPr lang="en-US" dirty="0"/>
              <a:t> </a:t>
            </a:r>
            <a:r>
              <a:rPr lang="en-US" dirty="0" err="1"/>
              <a:t>aszinkron</a:t>
            </a:r>
            <a:r>
              <a:rPr lang="en-US" dirty="0"/>
              <a:t> </a:t>
            </a:r>
            <a:r>
              <a:rPr lang="en-US" dirty="0" err="1"/>
              <a:t>fgv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kódrészlet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999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kus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u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u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165</TotalTime>
  <Words>430</Words>
  <Application>Microsoft Office PowerPoint</Application>
  <PresentationFormat>Szélesvásznú</PresentationFormat>
  <Paragraphs>59</Paragraphs>
  <Slides>13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Aptos</vt:lpstr>
      <vt:lpstr>Arial</vt:lpstr>
      <vt:lpstr>Garamond</vt:lpstr>
      <vt:lpstr>Organikus</vt:lpstr>
      <vt:lpstr>2025 SZFM</vt:lpstr>
      <vt:lpstr>Elképzelés ötlet</vt:lpstr>
      <vt:lpstr>Tervezett első soros ötletek</vt:lpstr>
      <vt:lpstr>Kanban tábla - Trello</vt:lpstr>
      <vt:lpstr>GitHub Repository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SZFM</dc:title>
  <dc:creator>-</dc:creator>
  <cp:lastModifiedBy>Hoszpodár Patrik</cp:lastModifiedBy>
  <cp:revision>14</cp:revision>
  <dcterms:created xsi:type="dcterms:W3CDTF">2025-10-02T11:39:06Z</dcterms:created>
  <dcterms:modified xsi:type="dcterms:W3CDTF">2025-10-13T17:10:01Z</dcterms:modified>
</cp:coreProperties>
</file>